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1" r:id="rId3"/>
    <p:sldId id="539" r:id="rId4"/>
    <p:sldId id="538" r:id="rId5"/>
    <p:sldId id="472" r:id="rId6"/>
    <p:sldId id="705" r:id="rId7"/>
    <p:sldId id="604" r:id="rId8"/>
    <p:sldId id="706" r:id="rId9"/>
    <p:sldId id="713" r:id="rId10"/>
    <p:sldId id="714" r:id="rId11"/>
    <p:sldId id="715" r:id="rId12"/>
    <p:sldId id="716" r:id="rId13"/>
    <p:sldId id="717" r:id="rId14"/>
    <p:sldId id="719" r:id="rId15"/>
    <p:sldId id="718" r:id="rId16"/>
    <p:sldId id="721" r:id="rId17"/>
    <p:sldId id="722" r:id="rId18"/>
    <p:sldId id="590" r:id="rId19"/>
    <p:sldId id="608" r:id="rId20"/>
    <p:sldId id="610" r:id="rId21"/>
    <p:sldId id="762" r:id="rId22"/>
    <p:sldId id="72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63" r:id="rId32"/>
    <p:sldId id="732" r:id="rId33"/>
    <p:sldId id="733" r:id="rId34"/>
    <p:sldId id="734" r:id="rId35"/>
    <p:sldId id="735" r:id="rId36"/>
    <p:sldId id="736" r:id="rId37"/>
    <p:sldId id="737" r:id="rId38"/>
    <p:sldId id="738" r:id="rId39"/>
    <p:sldId id="739" r:id="rId40"/>
    <p:sldId id="740" r:id="rId41"/>
    <p:sldId id="741" r:id="rId42"/>
    <p:sldId id="742" r:id="rId43"/>
    <p:sldId id="764" r:id="rId44"/>
    <p:sldId id="743" r:id="rId45"/>
    <p:sldId id="744" r:id="rId46"/>
    <p:sldId id="745" r:id="rId47"/>
    <p:sldId id="746" r:id="rId48"/>
    <p:sldId id="747" r:id="rId49"/>
    <p:sldId id="748" r:id="rId50"/>
    <p:sldId id="749" r:id="rId51"/>
    <p:sldId id="757" r:id="rId52"/>
    <p:sldId id="765" r:id="rId53"/>
    <p:sldId id="750" r:id="rId54"/>
    <p:sldId id="751" r:id="rId55"/>
    <p:sldId id="752" r:id="rId56"/>
    <p:sldId id="753" r:id="rId57"/>
    <p:sldId id="754" r:id="rId58"/>
    <p:sldId id="755" r:id="rId59"/>
    <p:sldId id="756" r:id="rId60"/>
    <p:sldId id="758" r:id="rId61"/>
    <p:sldId id="759" r:id="rId62"/>
    <p:sldId id="760" r:id="rId63"/>
    <p:sldId id="761" r:id="rId64"/>
    <p:sldId id="385" r:id="rId6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그룹, 프레임, 컴포넌트" id="{D80F80EA-2F81-44C7-9D41-E11C916EABF7}">
          <p14:sldIdLst>
            <p14:sldId id="538"/>
            <p14:sldId id="472"/>
            <p14:sldId id="705"/>
            <p14:sldId id="604"/>
            <p14:sldId id="706"/>
            <p14:sldId id="713"/>
            <p14:sldId id="714"/>
            <p14:sldId id="715"/>
            <p14:sldId id="716"/>
            <p14:sldId id="717"/>
            <p14:sldId id="719"/>
            <p14:sldId id="718"/>
            <p14:sldId id="721"/>
            <p14:sldId id="722"/>
          </p14:sldIdLst>
        </p14:section>
        <p14:section name="Section 02. 컴포넌트와 인스턴스" id="{7E3E16C3-EA58-458E-98CF-7172C570DB64}">
          <p14:sldIdLst>
            <p14:sldId id="590"/>
            <p14:sldId id="608"/>
            <p14:sldId id="610"/>
            <p14:sldId id="76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63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64"/>
            <p14:sldId id="743"/>
            <p14:sldId id="744"/>
            <p14:sldId id="745"/>
            <p14:sldId id="746"/>
            <p14:sldId id="747"/>
            <p14:sldId id="748"/>
            <p14:sldId id="749"/>
            <p14:sldId id="757"/>
            <p14:sldId id="765"/>
            <p14:sldId id="750"/>
            <p14:sldId id="751"/>
            <p14:sldId id="752"/>
            <p14:sldId id="753"/>
            <p14:sldId id="754"/>
            <p14:sldId id="755"/>
            <p14:sldId id="756"/>
            <p14:sldId id="758"/>
            <p14:sldId id="759"/>
            <p14:sldId id="760"/>
            <p14:sldId id="76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 varScale="1">
        <p:scale>
          <a:sx n="107" d="100"/>
          <a:sy n="107" d="100"/>
        </p:scale>
        <p:origin x="1974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0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04.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2E15-77AE-74EE-D512-5B50510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18D489-4102-F3E3-EC15-22971A77F1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</a:t>
            </a:r>
            <a:r>
              <a:rPr lang="en-US" altLang="ko-KR" b="1" dirty="0"/>
              <a:t> </a:t>
            </a:r>
            <a:r>
              <a:rPr lang="ko-KR" altLang="en-US" b="1" dirty="0"/>
              <a:t>컴포넌트 등록하기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등록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B6EE6-87AD-1A21-86B4-9CB612BF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27067-1000-E301-E17B-F6FD6945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74821" cy="1849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FEA6A-CD89-F38A-683F-0AA79C80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157192"/>
            <a:ext cx="6984776" cy="2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7002F-AA01-E9D7-4201-EC667C72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D96CDE-1BA8-DE05-5C96-EEAF48B76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</a:t>
            </a:r>
            <a:r>
              <a:rPr lang="en-US" altLang="ko-KR" b="1" dirty="0"/>
              <a:t> </a:t>
            </a:r>
            <a:r>
              <a:rPr lang="ko-KR" altLang="en-US" b="1" dirty="0"/>
              <a:t>하위 요소 살펴보기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각 이름 앞의 하위 요소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1AC46-AB8E-7909-90EC-FDD09C4F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C5EB0D-6A3C-B29A-9A6F-FEFF4E29C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4" t="1" r="4191" b="15112"/>
          <a:stretch/>
        </p:blipFill>
        <p:spPr>
          <a:xfrm>
            <a:off x="4860032" y="2708920"/>
            <a:ext cx="222710" cy="227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A87F0-9744-AB55-E34A-7756EF11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2269761" cy="34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F5207-71FA-373E-F9FA-D7C78A2D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676BE01-FFF1-F8EB-31EA-B240CD695F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그룹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 부분을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하위 요소인 사각형과 원의 색상이 변하는 것을 알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B656FA-AF2F-609F-6221-12348FA0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66617-1E05-2E9A-FC6F-78B04F94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416824" cy="25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CE82-8B6B-DD5B-DDC3-9BAB4F29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8D5314-936D-E450-0B1B-94C9E2FFEC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사각형과 원을 감싸고 있는 프레임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D6573F-01D2-4124-DB57-F3E57575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6630D-44F8-0148-3FDA-42842EF6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40760" cy="22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7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E7AE-87A8-F31F-FC53-347D3BE6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880C88-053F-4BEF-87EC-545E9C8163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 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과 같이 사각형과 원을 감싸고 있는 컴포넌트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74C55E-830B-CAE6-74E7-FDE0D966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A2ABA-AAB0-28FC-98A4-461AC648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840760" cy="2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BD35-CABD-DFDA-BF84-6E52C098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0B76C7-67BF-AF56-61F6-EE5DC82AD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그룹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E1DEB0-A900-9644-77EE-FC0137CA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F7E7F-557C-76F7-1736-DED28D0F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344816" cy="32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8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0B85-6DBF-0BEB-FEF5-942D2152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AE19C9-097B-EE0D-DE08-1F16DA4DEA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ko-KR" altLang="en-US" b="1" dirty="0"/>
              <a:t> 프레임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875561-3DB1-BEB2-5E0A-C9D639C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20E5F-16F7-3C53-2114-D7F3E48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984776" cy="32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C020-9DEB-B760-8DFD-B0F5FAB6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2C3B39-AE38-3052-0544-9CA337EED9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A6567-CEA6-CD35-3215-48EFFD17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E5944-D7AF-1300-6B1D-2E8D770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39419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인스턴스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컴포넌트와 인스턴스 속성의 이해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컴포넌트를 사용하면 흩어져 있는 디자인 요소를 한번에 수정하고 변경할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피그마로</a:t>
            </a:r>
            <a:r>
              <a:rPr lang="ko-KR" altLang="en-US" dirty="0"/>
              <a:t> 제작한 컴포넌트는 다른 페이지와 프로젝트에서 재사용할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피그마는</a:t>
            </a:r>
            <a:r>
              <a:rPr lang="ko-KR" altLang="en-US" dirty="0"/>
              <a:t> 컴포넌트 라이브러리를 제공 → 컴포넌트를 빠르게 만들고 재사용 할 수 있음 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</a:t>
            </a:r>
            <a:r>
              <a:rPr lang="en-US" altLang="ko-KR" dirty="0"/>
              <a:t>[Design file]</a:t>
            </a:r>
            <a:r>
              <a:rPr lang="ko-KR" altLang="en-US" dirty="0"/>
              <a:t>을 클릭 →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인스턴스의 이해</a:t>
            </a:r>
            <a:endParaRPr lang="en-US" altLang="ko-KR" b="1" dirty="0"/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: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재사용하도록 등록한 원본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인스턴스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(Instance)</a:t>
            </a:r>
            <a:r>
              <a:rPr lang="ko-KR" altLang="en-US" b="1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:</a:t>
            </a:r>
            <a:r>
              <a:rPr lang="ko-KR" altLang="en-US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원본 컴포넌트를 복제한 오브젝트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컴포넌트는   아이콘을 사용하고 인스턴스는   아이콘을 사용하여 두 속성을 구분함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B0967-08DE-E332-551C-9015B0C2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229200"/>
            <a:ext cx="214669" cy="214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BEC2FB-8F60-4E76-7931-77F2DA22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30" y="5229200"/>
            <a:ext cx="18100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그룹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프레임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컴포넌트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인스턴스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75CC33-04F4-059D-6D33-7D0438439B43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A87D44-24DB-A0DE-CBB5-A038222B83C8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05CF67-2E45-5C85-1F01-9927584D4D8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9EC43-8F24-2887-F404-5F2E37104FF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https://bit.ly/3GiLNcc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3F9F39-BFB2-3E8B-5243-57474B57BABE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954235-3EA1-CA87-C280-29D03337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85336"/>
            <a:ext cx="7272808" cy="13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C49E-F238-2C66-443D-FB5A123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707698-0A2E-B28B-3F1C-F6DF418A2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컴포넌트 예제 파일 복제하기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컴포넌트 예제 파일을 열고</a:t>
            </a:r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C7B8D-E6AD-27D1-4981-22E4291D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6BFAD-54B6-A001-BB96-7EC7C656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102318" cy="38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8529-54AC-4161-A2F6-586B1ED6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B1FAA-1953-9488-B9C1-237775E6C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복제 → 상단의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또는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사각형을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216CF6-4DBA-E621-6936-F354052E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792125-9710-441A-6130-73643F7F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0928"/>
            <a:ext cx="216024" cy="197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20B19F-8A99-2F8B-55A8-69BF72E9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833684" cy="30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9563-8813-508D-C8B4-6DBAD1A9E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F9819C-098A-A092-06C7-9FAAA784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인스턴스 생성 후 이름 변경하기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등록된 컴포넌트를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드래그 → 레이어 이름 부분 더블클릭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‘Instance 1,2’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1A1E0-201A-9F72-11BD-F5588FC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84C6BE-8182-31C8-16AB-276C956F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03094" cy="308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B62875-5050-4397-08FC-A44940A2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273818" cy="308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CD3D63-03D1-E29E-905D-72FEC6B5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71617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0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BEA5C-9B2E-55A0-B64F-6AE6D2DDE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73CC8F-5D42-C264-3CB1-C3DDB2D0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068960"/>
            <a:ext cx="5931198" cy="334612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CA37D4-E558-1590-A737-A4FB524716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이름 앞의 하위 요소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후 색상 변경 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B93CEB-6FD3-D4AF-4E32-D79465C3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1D9BE-BF86-6D62-102E-4284D5C0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780928"/>
            <a:ext cx="216926" cy="2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B08E5-B675-4A21-FD8C-A3BBD8B9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746C66B-F04E-C2C3-825C-9FF0CCBE0F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→ 가장자리 둥글기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색상과 두께 설정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DF783C-C338-22A8-79D3-29737441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62A61-91D6-D0F1-7104-3B0B4EBD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760640" cy="32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8B89-932C-0319-E2E4-3F95F074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965D37-1303-ABFB-FF63-0D0AD94EB0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색상을 변경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3C8E2-99F2-FDA9-2E81-9D23580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AEE97-CD2E-D7E2-D095-ECB3CC73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911372" cy="33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C6DC-3955-0613-0935-2BE9FE47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21E7BE-D134-D71E-6976-62DE2BBA8A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색상을 변경하고 두께를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BDCB7-0610-E204-1606-EF20C2DC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5F649-F73A-DF0B-55C5-E49344A3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717032"/>
            <a:ext cx="7134160" cy="24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3138-B69C-FB34-7D0F-8247C18B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0D1EBD-EB4A-F3C1-909C-09D3084342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컴포넌트와 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선택하여 좌우로 크기를 변경하면 나머지 인스턴스도 크기가 함께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크기를 변경해도 다른 요소는 변화가 없음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512A01-B122-7533-907E-F6FDD5D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E56AA-ADC1-C0FC-FE84-B07183B2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45024"/>
            <a:ext cx="6922379" cy="2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4F84-C7E1-9723-EB1E-06A537974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43C5EC-4D6F-EBE1-2DEF-56761D5669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05590-8F35-09C6-53BD-AE4A075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7708F865-F27B-3F5D-214E-3554BFDF5888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EE5CAA7-5E2F-2D9A-841C-54744BC52170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996B9D-CF63-EF6F-A1C7-75348820702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실습 </a:t>
              </a:r>
              <a:r>
                <a:rPr lang="en-US" altLang="ko-KR" sz="1600" b="1" i="0" u="none" strike="noStrike" cap="none" dirty="0">
                  <a:solidFill>
                    <a:schemeClr val="accent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08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 이어 다시 컴포넌트 크기를 변경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하면</a:t>
              </a:r>
              <a:b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Instance 1’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크기는 변하지 않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음</a:t>
              </a:r>
              <a:endPara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컴포넌트에서 복제한 인스턴스의 색상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크기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형태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테두리 등의 속성을 변경하면 원본 컴포넌트의 속성이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변경되어도 바뀐 인스턴스의 속성은 컴포넌트에서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독립되어 영향을 받지 않음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95173B37-AEDC-CD45-BBFD-E4627D6C4788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3315DB87-B346-290F-78DD-4A64EC8B44B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62B315-8786-DBB9-AF38-FC02959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80928"/>
            <a:ext cx="2355463" cy="241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기능을 구분하고 차이점을 이해한다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인스턴스의 속성이 무엇인지 알아본다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인스턴스를 활용한 버튼 만들기 실습을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5F06-8E80-5C1C-D617-58D84ADA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2E88AD-D88D-BAB1-22BB-9A0C53C1CE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등록한 컴포넌트는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 가능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컴포넌트를 작업 영역으로 드래그 앤 드롭 → 인스턴스로 반복적 사용 가능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524EE-0C87-37DB-B97D-E156D548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E491A-EA59-30A5-1059-2064901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81629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AFB-7B6C-F0BE-C04C-BA52D9A8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27BA76-9DB4-AD1B-6526-FA6544A3E5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2E0863-68B1-2A20-7598-49643D2A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D33D0-F279-F735-E174-F38FD45E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2780929"/>
            <a:ext cx="7344816" cy="26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7B4B-56E9-089D-342D-AA932E1E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2F29F3-F2A8-0710-3BF9-923FFAE46A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페이지 생성하고 프레임 만들기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    클릭 → 페이지 이름을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변경→ 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872×712’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크기의 새 프레임을 생성 →프레임의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BG’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EB6B4-7B75-7DC5-AF36-1474BB7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4DB62-6038-7377-A294-2B855F42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0928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FBD5D-05ED-E687-158A-F634DE72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76" y="2708920"/>
            <a:ext cx="237940" cy="288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847013-D93D-603C-8912-222ABE13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501008"/>
            <a:ext cx="7187249" cy="30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6C08-6DCE-2F7B-C72E-1DC20342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3C5C43-1CD0-B4D6-AA21-B98AC4D586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200’,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사각형을 만듦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색상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두께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테두리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원하는 색상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FDA476-700A-57D5-4B81-150D1AD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ED01F-8229-E5DC-BA62-7F02ED2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39429" cy="296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061298-4650-83B6-2A5D-989C6DF8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3645024"/>
            <a:ext cx="6264696" cy="2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E59E-AE81-81C7-3BFE-9ADF3A57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D76AC-16B1-149E-7CEC-F610EF5512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생성한 박스 내부에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개의 오브젝트를 선택해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8460BE-3857-1CEB-B688-88B7001D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CE078-D432-7532-C0B4-1E7A9B82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815460" cy="1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A0AD-0908-9134-7F40-2D84565E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799547-7501-7576-56AD-D54003CD11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방금 만든 버튼 그룹을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내부 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면의 색상도 원하는 색으로 변경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C98800-9DEC-9BCA-F01F-194C381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78760-AB30-5F1E-46D0-45766B37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912768" cy="19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F406-8A33-3420-6AE5-78D56CDE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28EFFF-C8F3-3DB3-64D0-A10A759816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C65EBC-CF4B-4261-1A8C-B8AB0B3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12656-0E25-C6F9-4146-BE53FF2C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736246" cy="32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7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304A-3B0A-8CB1-04EA-F6C66039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CE3D5-5832-899C-4661-815A9C9692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그룹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가운데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함께 선택하고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컴포넌트화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B8DF74-B31E-2392-45DD-1B4F23D5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5AF68-7E63-D9A1-3F12-F6BB088F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29883" cy="27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9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AAA-80C3-EC9A-57E2-28467B71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F8C206-0A95-6E61-8379-54D87A6434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개별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맨 아래쪽 버튼 두 개를 선택하고 상단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D9DB9C-C165-FC06-FE22-62B668B0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2A95F-95AA-EC95-F010-E7ABA75E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780928"/>
            <a:ext cx="216024" cy="19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ED7969-F246-28E4-311D-31D18EC7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3681250" cy="34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097B-C719-BDC1-AE62-79C93399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489615-22E0-702E-CF86-C01D5A66B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등록된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그룹으로 묶인 상태로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각각의 그룹이 개별 컴포넌트로 등록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389FE7-CA45-8C75-99E7-111D80D6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69DB0-5BE6-34E7-F75B-B8A94DF4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400600" cy="31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[Ctrl]+[G],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[Ctrl]+[Alt]+[G], </a:t>
            </a:r>
            <a:b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 등록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[Ctrl]+[Alt]+[K]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DC96C-B8BA-8402-3AB4-F0AB7DCA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683E7D-581B-0DF4-938D-4B3E3659AC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버튼의 </a:t>
            </a:r>
            <a:r>
              <a:rPr lang="en-US" altLang="ko-KR" b="1" dirty="0"/>
              <a:t>‘</a:t>
            </a:r>
            <a:r>
              <a:rPr lang="ko-KR" altLang="en-US" b="1" dirty="0"/>
              <a:t>그룹</a:t>
            </a:r>
            <a:r>
              <a:rPr lang="en-US" altLang="ko-KR" b="1" dirty="0"/>
              <a:t>/</a:t>
            </a:r>
            <a:r>
              <a:rPr lang="ko-KR" altLang="en-US" b="1" dirty="0"/>
              <a:t>이름</a:t>
            </a:r>
            <a:r>
              <a:rPr lang="en-US" altLang="ko-KR" b="1" dirty="0"/>
              <a:t>‘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6CA1B4-CA4B-F350-3C9D-9AD55A64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D63D1-F7B7-F378-C2F5-7A75A33B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2856"/>
            <a:ext cx="3029373" cy="4201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20676-0AFA-D789-3DA4-AC82EF07BE5B}"/>
              </a:ext>
            </a:extLst>
          </p:cNvPr>
          <p:cNvSpPr txBox="1"/>
          <p:nvPr/>
        </p:nvSpPr>
        <p:spPr>
          <a:xfrm>
            <a:off x="1115616" y="3764736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이름에 슬래시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입력하면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앞부분이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그룹명이 되고 뒷부분이</a:t>
            </a:r>
            <a:r>
              <a:rPr kumimoji="0" lang="en-US" altLang="ko-KR" sz="1400" noProof="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파일명으로 등록된다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앞부분에 같은 그룹명을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사용하면 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같은 파일끼리 그룹으로 묶이게 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451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5174-232B-69B8-0DF1-50390B35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5E9153-1797-A8D6-4042-797344526B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추가하고 프레임 만들기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우측의     를 클릭하여 페이지를 추가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작업할 공간을 만들고 이름을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Design_BG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82C7A-B1C3-938F-6648-696857D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E02CE-1D8A-1CCB-DD26-5DF9F8F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ACC70-A6B5-154D-BBDE-A6632878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212976"/>
            <a:ext cx="222471" cy="201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0A0F7-0A76-EE8F-9D3D-01AB553D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01008"/>
            <a:ext cx="5957414" cy="30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81D3-70D6-75F6-EC8A-AE7C27CA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E7E36F-67FB-C82C-2396-E40C9B4154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[Insert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3A4D59-5E39-DF45-0CD4-6AD5231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2E70D-39CE-EEC7-2AA4-DD017D76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20375" cy="3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0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2E24-D607-6509-0C51-AD726502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BD9C1B-A056-B685-6977-EEC1D106A5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EF8409-5583-F78B-CC00-1B6FABCB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FF7FBB-96B7-9434-FA95-ADCD5302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496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91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D043-C466-7393-4CC5-2301C7594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1C49EC-6840-643F-CFF5-6AD7B735BA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이름 변경하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두 개를 다음과 같이 배치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Button_03, 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이때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 이름도 버튼 이름과 같이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3ED10-F372-8089-62A8-013EFD3F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C754C-5360-A1FD-C54B-9BDE3117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7116" cy="22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B7C4-C600-9FFB-7353-5231B9BF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EA81D81-BCF3-06B5-A758-894B47FB7D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원본 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인스턴스를 하나 선택 → 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 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클릭하면 원본 컴포넌트가 있는 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99B48B-543E-8B29-DD46-DE24060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41F5A-8ECD-7C38-2E55-18131755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780928"/>
            <a:ext cx="261938" cy="266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FC344F-CBC9-1028-A5F3-1DD0BF97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5747271" cy="27930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525D7E-2FEA-45A0-9685-D1AD1B37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95" y="5401598"/>
            <a:ext cx="1548851" cy="72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3DE7859-FE7C-41D5-B02D-4667C240F699}"/>
              </a:ext>
            </a:extLst>
          </p:cNvPr>
          <p:cNvSpPr/>
          <p:nvPr/>
        </p:nvSpPr>
        <p:spPr>
          <a:xfrm>
            <a:off x="6719193" y="5661248"/>
            <a:ext cx="733127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89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010A-25A1-7E2C-F4F6-A888D144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F26893-50AD-743C-29C7-F81FFF27A1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옵션 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01, 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내부를 더블클릭 → 텍스트 상자의 좌우 크기를 버튼 크기 만큼 넓힘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모두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8DB33-6CF1-1086-9894-54526F8C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2BE96-7ED9-C2B7-58BD-A709D401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624736" cy="31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E8BD-C599-2C51-20D7-DF29BEF3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CF5272-B069-AE04-086A-D53E05D172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화면 돌아가기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화면 하단에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생성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 → 작업 중이던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돌아갈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5EAD8D-2DEE-0E12-3DE9-F970B463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4D455-C443-4E9C-28D8-14858932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838510" cy="28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92770-3FDA-E894-2153-F4EB581C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99673B-500F-A5E3-DAAD-680089B164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인스턴스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작업 중인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돌아와 인스턴스의 넓이를 조절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문자가 좌우 중앙에 잘 배치되는 것을 알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702517-3F36-15B6-79B2-EBD325AF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437FE-49CA-3953-6D2F-566773AA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59776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24E8-6242-820D-5966-1187B5CA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2CE0E6-CD35-FB7F-381D-77966C824F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화면에서 아무 인스턴스를 하나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C58EF3-B383-74F9-63FD-947DD5C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9C262-D183-0E1C-372E-BD6D4308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270892" cy="274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4E553E-DFAF-9C9B-AF13-D86FBB3B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3016"/>
            <a:ext cx="6274815" cy="28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피그마에는</a:t>
            </a:r>
            <a:r>
              <a:rPr lang="ko-KR" altLang="en-US" dirty="0"/>
              <a:t> 화면에 배치된 오브젝트를 그룹으로 만드는 세 가지 기능이 있음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04699-226E-640E-F77A-7B1FE175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332898" cy="15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A279-04E1-9E9D-0AAD-CE64A301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164325-D762-EEB7-99A7-ECE4EBB253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컴포넌트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가장자리 둥글기 값을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30’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하단의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A9A686-9821-217A-3D19-14AFF00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9237A-C4F2-E7A7-BB55-31850BA4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4993509" cy="32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0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66F5F-5352-F62E-CE36-343597EC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820475-DC26-4ADD-901C-D5DDFF63CB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페이지의 모든 인스턴스의 형태가 변한 것을 알 수 있음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이번에는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선택하고 면과 테두리의 색상을 변경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B6488D-DFD6-30A1-1642-2319745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74A98-0A9C-62ED-9B7C-F2018212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2942" cy="28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54CC-F6E5-6FB5-09AB-F63D9710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35E4A0-8B16-E2D7-E740-746FA3969C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F114F-95E0-8588-02FE-7BB6BB70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8A68AD-2E2D-D0EB-CEF5-61B50E69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74295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83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B72-7C82-555B-FBBD-22D2CC13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76981E-6602-2DB8-1D4F-5EB31FE31C5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설정하기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A19BB8-886D-2405-C9F6-06F443E4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734D9-8CFC-3832-602B-8EB7BCA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62587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2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EF505-9EB8-6FC8-C51D-93E5C5B2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0530AF2-053A-8BC1-EDD6-50A8689E09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변경한 인스턴스 선택 →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[Push changes to main component]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590EC3-AA6C-E3C1-8EC2-F9903F4F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ADCEB2-0AE4-68A8-9515-3D1E480D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780928"/>
            <a:ext cx="254893" cy="234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4BA7BD-703F-6F51-1CE5-198FB350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444327" cy="25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0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208E-A81E-B3B7-AFEB-3DC5645D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7992BE-CF7B-A1A9-763F-F9CE195B0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확인하기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DECD23-C720-4B5E-5717-4B82B811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D9929-4B77-8F96-7B86-8C9F175A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995372" cy="309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FE4BD-AEE6-CFD3-CDDC-5DFC346AC1F6}"/>
              </a:ext>
            </a:extLst>
          </p:cNvPr>
          <p:cNvSpPr txBox="1"/>
          <p:nvPr/>
        </p:nvSpPr>
        <p:spPr>
          <a:xfrm>
            <a:off x="1043608" y="4437112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디자인을 원본 컴포넌트에 적용할 수 있다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864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FA957-FD3D-0C32-3966-49686463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19E76B-C936-317D-37A1-DECAA25F31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복제하기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인스턴스를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AA1406-F269-3AFF-9E14-7AABEC7C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17607-6825-B080-1A7A-A13F7B91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212976"/>
            <a:ext cx="254893" cy="234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7121CF-E7C6-3290-8190-497A054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548503" cy="29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62A8-9967-6A50-C9F3-F24E72C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3281DEA-75D4-4A11-4C77-9BDDD194C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독립한 인스턴스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만들기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인스턴스는 독립적인 개체가 됨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A335A3-1F73-BEE3-6128-50A8EAF0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04FDB-2C88-00B6-3956-C48C42A2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060848"/>
            <a:ext cx="33056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9C55-6484-4335-32D1-80A5BFBD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E4AB79-8CC1-D96C-8B51-388B699A35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변경하기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버튼을 전혀 다른 형태로 만들어 봄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E8B20-72D8-081A-ADE6-D9ACB2C5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2F098-321B-7F23-8F57-8E79F1BF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608750" cy="31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31E7-812D-43F1-3203-781C2F78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2E15E3-16D7-72CF-0028-20E20A0980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등록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변경된 버튼 → 컴포넌트로 등록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41A3D5-4B1A-E0F3-29C9-CA811495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6FC0E-5175-F3F4-8277-41368C1A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26613" cy="159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22B4-030A-DF05-9277-AAB8FFD9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2EB63-3112-154F-1003-6081303C57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E81798-4F81-4F14-693E-4CB7A460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DAD0EB-F309-939D-96BD-F3C2A6BA2B70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449B8D-27B5-DF20-54F8-9F93C068C55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4505E-36B2-3712-74E4-3B205057522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636ED4-064B-57E3-2DA1-07CE6149296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https://bit.ly/3GfMqTV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614797-D49E-63B0-13B9-35A8B70516C9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CCF60C-CE2A-0AED-35AC-7D0D1EDE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1" y="2924943"/>
            <a:ext cx="7110191" cy="24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9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17265-C13F-69E3-0190-CED14F1A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136598-FC33-566C-FAEF-0886FA5344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400600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버튼은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 속한 것을 알 수 있음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컴포넌트는 같은 종류 또는 같은 페이지에 모아두면 나중에 찾아서 다시 사용하거나 관리하기 편함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[Ctr]l+[X]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잘라내기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E7FFA-ED13-FE9A-DEAE-A350414D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4A954-AF8C-B4A1-25CB-B0600278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140968"/>
            <a:ext cx="340929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3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BF3E-85AB-F519-46BE-3822EF97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650440-BB6F-9D2B-5097-1D3E7F9467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이동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붙여넣기</a:t>
            </a: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모든 버튼이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그룹’에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속한 것을 알 수 있음</a:t>
            </a: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032C64-E0D0-C9F7-FA01-2D48E29A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4755F-9494-672B-B9B9-D8AB3C39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85867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95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1915-7559-7BDF-80B1-B4BE7E5E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9D01E6A-9B75-394B-578F-8B01A201D3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검색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38C70-79B4-4577-AE13-F63B8972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FFF99-DA6C-B4BF-D957-B0FBF21C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2409615" cy="44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8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C212-509D-7F77-9EA3-5D9EC24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3ECEB06-35CF-5CC7-6A0A-783227D19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EAA527-4D64-488F-9115-8E97403D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4" name="Google Shape;168;p13">
            <a:extLst>
              <a:ext uri="{FF2B5EF4-FFF2-40B4-BE49-F238E27FC236}">
                <a16:creationId xmlns:a16="http://schemas.microsoft.com/office/drawing/2014/main" id="{C6A29B6D-A947-BD7B-2600-CFA649AFB451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5841567E-DBE9-8D4B-E68D-9B3151944CB2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A195B07-1945-7DA1-580A-2A417188A4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[Component configuration]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[Description]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 한글로 힌트를 입력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 다음 검색 창에서 한글을 입력하면 한글로도 컴포넌트를 찾을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E8E9DF94-4EE4-E7D1-FF6C-B1D323FD50D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00A1C308-D364-891E-085B-BF421A34C730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8C70AF-03D2-24E8-166A-60586A4C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852936"/>
            <a:ext cx="271981" cy="32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1C9135-E70D-AD6F-C8AA-6E437D00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752528" cy="2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예제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B9E76C-BAD3-CA8C-27C3-F4D96A52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6706164" cy="36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5E41-FF47-282D-7994-D546AB6F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F4DF8A-16F3-0C61-AA6B-C58C70B876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사각형과 원을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0B12E4-E7CF-DE49-0634-BDB5D64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174A3-5B3E-5933-8945-A706CCDC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811869" cy="2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9F8E-FDC3-EAD7-8A67-84905AF3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3A9C7-C1CC-AE60-9B6A-DF74943D7F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프레임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프레임으로 만듦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C25328-3D23-E0E3-580F-5AE3A086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F2538-46BD-28BC-1CFA-A4A4499F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984836" cy="21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12336</TotalTime>
  <Words>2248</Words>
  <Application>Microsoft Office PowerPoint</Application>
  <PresentationFormat>화면 슬라이드 쇼(4:3)</PresentationFormat>
  <Paragraphs>848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04. 컴포넌트의 활용</vt:lpstr>
      <vt:lpstr>PowerPoint 프레젠테이션</vt:lpstr>
      <vt:lpstr>PowerPoint 프레젠테이션</vt:lpstr>
      <vt:lpstr>PowerPoint 프레젠테이션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PowerPoint 프레젠테이션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821</cp:revision>
  <dcterms:created xsi:type="dcterms:W3CDTF">2012-07-11T10:23:22Z</dcterms:created>
  <dcterms:modified xsi:type="dcterms:W3CDTF">2025-11-13T06:47:13Z</dcterms:modified>
</cp:coreProperties>
</file>